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85718" y="214292"/>
          <a:ext cx="8572563" cy="6429416"/>
        </p:xfrm>
        <a:graphic>
          <a:graphicData uri="http://schemas.openxmlformats.org/drawingml/2006/table">
            <a:tbl>
              <a:tblPr/>
              <a:tblGrid>
                <a:gridCol w="713338"/>
                <a:gridCol w="650765"/>
                <a:gridCol w="713338"/>
                <a:gridCol w="713338"/>
                <a:gridCol w="713338"/>
                <a:gridCol w="5068446"/>
              </a:tblGrid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KİR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MİZAH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LAHANA</a:t>
                      </a:r>
                      <a:endParaRPr lang="tr-TR" sz="4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GÜLMEK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NEHİR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MERA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42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17</cp:revision>
  <dcterms:created xsi:type="dcterms:W3CDTF">2018-10-25T19:37:51Z</dcterms:created>
  <dcterms:modified xsi:type="dcterms:W3CDTF">2018-10-25T21:01:30Z</dcterms:modified>
</cp:coreProperties>
</file>